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7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svg>
</file>

<file path=ppt/media/image2.sv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47124-152F-D1B6-007C-57853555D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221975-E041-4BA1-0ABC-B1A01A5948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B71B46-A02C-D91B-DD6A-0E45B1FA1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9BC7C-EAE2-48A8-9C8C-5D7F079920BB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CE63E7-CF02-A947-0305-9EC84FB5C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23477F-8493-4036-170E-EFBE36B4D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5E0B-739A-4A27-9C3A-F0260CD1F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432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9C12E-CAC9-E579-CB19-3EADCBB4B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8BCE60-E594-BECA-6CB1-4799912AD5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F3AB6F-DF19-A14B-1B45-3F37C6118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9BC7C-EAE2-48A8-9C8C-5D7F079920BB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B7CE1-B942-AF32-E4A4-F1391EC88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F1FA4-F7BC-831B-CF57-6F216B422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5E0B-739A-4A27-9C3A-F0260CD1F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337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2402E8-A1B5-DB64-2553-9A4A738C4C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F91B2D-2478-19B7-FD13-A9462F0E87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9593E-4C41-8CAA-4F9F-94DC6B26A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9BC7C-EAE2-48A8-9C8C-5D7F079920BB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57ED3-3C59-3C52-06AE-0BCD470F0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0E2ED-467F-A8FE-83BA-4D70E1E0F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5E0B-739A-4A27-9C3A-F0260CD1F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205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1DF6D-12CF-2CE9-3340-B59180F92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7953A-AD85-D934-3740-76BE0886F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EA3C4-6433-48E0-BA1B-8DD3884A6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9BC7C-EAE2-48A8-9C8C-5D7F079920BB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2E2B8C-7895-1E49-3540-11161480A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10C52-CF24-B5B9-FFEF-CCF384623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5E0B-739A-4A27-9C3A-F0260CD1F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009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1A204-8087-0096-27B1-8B2884538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AAB30-C3FC-12DE-5007-FB6FF9BC9D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1A44A-D67D-FA2E-CCB7-58A4B172F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9BC7C-EAE2-48A8-9C8C-5D7F079920BB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66C1A-FC00-ACF5-B084-AB57D6FCE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32AA8E-BFA4-9B83-459C-0E669F00A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5E0B-739A-4A27-9C3A-F0260CD1F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869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D0D9E-3C75-A6AC-353D-829C9FCBF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ACAA-75DB-0C8F-E2C8-5947BE3674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95ADC1-0B27-0896-A240-392ED39977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26EA74-0BF5-2CBA-C256-7AC6F393D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9BC7C-EAE2-48A8-9C8C-5D7F079920BB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AE8B68-BD82-90D5-85A8-762D51DD0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476AD8-7435-2BA8-56BB-653581723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5E0B-739A-4A27-9C3A-F0260CD1F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198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6528C-3888-8F6C-CDEC-6A00C3084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211DC-3A5F-EF09-DB8B-A50C2EC7B6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55C76-938F-0C29-6781-9E2973F62A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417E97-F69D-BA35-CD49-1CC589FFD8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398B51-C1C6-7711-3225-53227B368B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66CEB9-53D5-D827-E0F2-E4B49FAAF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9BC7C-EAE2-48A8-9C8C-5D7F079920BB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04DF3D-77A7-8A20-E385-626EE6E7B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B04E21-2B2F-5AC1-1574-5018CD53D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5E0B-739A-4A27-9C3A-F0260CD1F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185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C76CC-EA6A-80D5-BC15-A62F8D938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256BB9-666E-7258-3995-7BD0845E4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9BC7C-EAE2-48A8-9C8C-5D7F079920BB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3D9EEB-4168-F968-5186-9D35743FE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12EB6-EE18-8123-6128-6143192F0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5E0B-739A-4A27-9C3A-F0260CD1F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362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E3ED2B-8EA6-CB44-9BE5-66B67604B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9BC7C-EAE2-48A8-9C8C-5D7F079920BB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DA6075-C3A3-828F-F191-708D6550C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0B6FAF-2BA6-4DBC-FA38-D4325A297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5E0B-739A-4A27-9C3A-F0260CD1F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375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242D9-C8DE-6BA4-D023-3559F5E17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B7EDB-B27F-477B-B1E7-56E0DF9D5B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C39971-6E6A-EB27-CE41-6C4639B5B2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51A470-C23D-2EC4-36CF-EB94F4B33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9BC7C-EAE2-48A8-9C8C-5D7F079920BB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B759D8-D628-E8C2-C2B2-A693EF82A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5D1E5A-625F-6EBC-9024-F0CE346AC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5E0B-739A-4A27-9C3A-F0260CD1F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452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8C092-3E70-109B-D576-19B874610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502831-59A5-7969-CAC1-D65D87C340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BE279C-8250-7171-D4DA-8A64C1F27E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9FA20F-AD4A-6B9B-AC5F-E65C84D87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9BC7C-EAE2-48A8-9C8C-5D7F079920BB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E1FF8C-E08D-D0EA-4233-6C36295E9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3DE566-90F8-D0D3-0B4F-FFBB07ED9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5E0B-739A-4A27-9C3A-F0260CD1F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628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112AF7-662F-9147-33DD-6AE7186A9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3E53B9-8769-16CE-EB34-4E33AC5EC0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AB3258-055D-16A3-ED1B-DA32836ECA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39BC7C-EAE2-48A8-9C8C-5D7F079920BB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823D9-C1D8-6133-5A58-7844324822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9DE04D-6C2F-3C16-D1F8-424AD90082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75E0B-739A-4A27-9C3A-F0260CD1F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694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2050339698">
            <a:extLst>
              <a:ext uri="{FF2B5EF4-FFF2-40B4-BE49-F238E27FC236}">
                <a16:creationId xmlns:a16="http://schemas.microsoft.com/office/drawing/2014/main" id="{2B662C40-A01F-3ED7-3109-9783D0CF61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1908" t="17198" r="19212" b="50671"/>
          <a:stretch/>
        </p:blipFill>
        <p:spPr bwMode="auto">
          <a:xfrm>
            <a:off x="530942" y="2852215"/>
            <a:ext cx="5162550" cy="25450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Graphic 1">
            <a:extLst>
              <a:ext uri="{FF2B5EF4-FFF2-40B4-BE49-F238E27FC236}">
                <a16:creationId xmlns:a16="http://schemas.microsoft.com/office/drawing/2014/main" id="{EBCB0099-AB56-7F61-E50E-C5AFB7B9AB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9108" t="50076" r="37509" b="26809"/>
          <a:stretch/>
        </p:blipFill>
        <p:spPr bwMode="auto">
          <a:xfrm>
            <a:off x="5693492" y="2787445"/>
            <a:ext cx="5024755" cy="26098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id="{B27BD6F3-014C-2959-9418-883F1983EE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4F3C49-4178-93E7-08EE-269507E75E83}"/>
              </a:ext>
            </a:extLst>
          </p:cNvPr>
          <p:cNvSpPr txBox="1"/>
          <p:nvPr/>
        </p:nvSpPr>
        <p:spPr>
          <a:xfrm>
            <a:off x="2311400" y="5295282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5D1E27-46AA-A549-DA74-564AD651ED5A}"/>
              </a:ext>
            </a:extLst>
          </p:cNvPr>
          <p:cNvSpPr txBox="1"/>
          <p:nvPr/>
        </p:nvSpPr>
        <p:spPr>
          <a:xfrm>
            <a:off x="7632700" y="5295282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results</a:t>
            </a:r>
          </a:p>
        </p:txBody>
      </p:sp>
    </p:spTree>
    <p:extLst>
      <p:ext uri="{BB962C8B-B14F-4D97-AF65-F5344CB8AC3E}">
        <p14:creationId xmlns:p14="http://schemas.microsoft.com/office/powerpoint/2010/main" val="997852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>
            <a:extLst>
              <a:ext uri="{FF2B5EF4-FFF2-40B4-BE49-F238E27FC236}">
                <a16:creationId xmlns:a16="http://schemas.microsoft.com/office/drawing/2014/main" id="{B27BD6F3-014C-2959-9418-883F1983EE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4F3C49-4178-93E7-08EE-269507E75E83}"/>
              </a:ext>
            </a:extLst>
          </p:cNvPr>
          <p:cNvSpPr txBox="1"/>
          <p:nvPr/>
        </p:nvSpPr>
        <p:spPr>
          <a:xfrm>
            <a:off x="1930875" y="4488850"/>
            <a:ext cx="317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Rotary machinery experimental setup configuration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5D1E27-46AA-A549-DA74-564AD651ED5A}"/>
              </a:ext>
            </a:extLst>
          </p:cNvPr>
          <p:cNvSpPr txBox="1"/>
          <p:nvPr/>
        </p:nvSpPr>
        <p:spPr>
          <a:xfrm>
            <a:off x="7667625" y="5084794"/>
            <a:ext cx="3092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5-dimension digital twin model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E985F78D-AE39-5EA5-AE97-A38AA8B8D0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049" name="Picture 54">
            <a:extLst>
              <a:ext uri="{FF2B5EF4-FFF2-40B4-BE49-F238E27FC236}">
                <a16:creationId xmlns:a16="http://schemas.microsoft.com/office/drawing/2014/main" id="{E4AC7CEB-702C-5BAB-832C-CB42A66D4A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7419" y="1479542"/>
            <a:ext cx="3852862" cy="3676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3A894A97-D490-AE82-722E-7DC98FD8B7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35305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 descr="A picture containing machine, LEGO, screenshot, engineering&#10;&#10;Description automatically generated">
            <a:extLst>
              <a:ext uri="{FF2B5EF4-FFF2-40B4-BE49-F238E27FC236}">
                <a16:creationId xmlns:a16="http://schemas.microsoft.com/office/drawing/2014/main" id="{ED582459-469E-8F8B-90A2-40ECBDD153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699" y="2306489"/>
            <a:ext cx="5955352" cy="21348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74719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>
            <a:extLst>
              <a:ext uri="{FF2B5EF4-FFF2-40B4-BE49-F238E27FC236}">
                <a16:creationId xmlns:a16="http://schemas.microsoft.com/office/drawing/2014/main" id="{B27BD6F3-014C-2959-9418-883F1983EE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5D1E27-46AA-A549-DA74-564AD651ED5A}"/>
              </a:ext>
            </a:extLst>
          </p:cNvPr>
          <p:cNvSpPr txBox="1"/>
          <p:nvPr/>
        </p:nvSpPr>
        <p:spPr>
          <a:xfrm>
            <a:off x="3178943" y="4983718"/>
            <a:ext cx="5834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Battery remaining useful life prediction framework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E985F78D-AE39-5EA5-AE97-A38AA8B8D0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3A894A97-D490-AE82-722E-7DC98FD8B7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35305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Graphic 1">
            <a:extLst>
              <a:ext uri="{FF2B5EF4-FFF2-40B4-BE49-F238E27FC236}">
                <a16:creationId xmlns:a16="http://schemas.microsoft.com/office/drawing/2014/main" id="{30700D2F-A15F-47DD-02B4-28E6273548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940" t="28059" r="2410" b="25101"/>
          <a:stretch/>
        </p:blipFill>
        <p:spPr bwMode="auto">
          <a:xfrm>
            <a:off x="968171" y="1224123"/>
            <a:ext cx="10255658" cy="393133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805068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>
            <a:extLst>
              <a:ext uri="{FF2B5EF4-FFF2-40B4-BE49-F238E27FC236}">
                <a16:creationId xmlns:a16="http://schemas.microsoft.com/office/drawing/2014/main" id="{B27BD6F3-014C-2959-9418-883F1983EE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5D1E27-46AA-A549-DA74-564AD651ED5A}"/>
              </a:ext>
            </a:extLst>
          </p:cNvPr>
          <p:cNvSpPr txBox="1"/>
          <p:nvPr/>
        </p:nvSpPr>
        <p:spPr>
          <a:xfrm>
            <a:off x="3017889" y="4653317"/>
            <a:ext cx="3314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Incipient failure point prediction framework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E985F78D-AE39-5EA5-AE97-A38AA8B8D0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3A894A97-D490-AE82-722E-7DC98FD8B7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35305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Graphic 1">
            <a:extLst>
              <a:ext uri="{FF2B5EF4-FFF2-40B4-BE49-F238E27FC236}">
                <a16:creationId xmlns:a16="http://schemas.microsoft.com/office/drawing/2014/main" id="{2CFB779C-B5E4-012E-70C1-418A1CEEA0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4651" t="30456" r="15138" b="25554"/>
          <a:stretch/>
        </p:blipFill>
        <p:spPr bwMode="auto">
          <a:xfrm>
            <a:off x="7355707" y="1168122"/>
            <a:ext cx="3314700" cy="36309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Graphic 352601044">
            <a:extLst>
              <a:ext uri="{FF2B5EF4-FFF2-40B4-BE49-F238E27FC236}">
                <a16:creationId xmlns:a16="http://schemas.microsoft.com/office/drawing/2014/main" id="{95B80288-1B04-9BC1-4341-0C506402B8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3408" t="32711" r="45519" b="27809"/>
          <a:stretch/>
        </p:blipFill>
        <p:spPr bwMode="auto">
          <a:xfrm>
            <a:off x="2109020" y="1139394"/>
            <a:ext cx="5132438" cy="371069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45D1D16-9110-EE63-B59A-E5158A5FD8A0}"/>
              </a:ext>
            </a:extLst>
          </p:cNvPr>
          <p:cNvSpPr txBox="1"/>
          <p:nvPr/>
        </p:nvSpPr>
        <p:spPr>
          <a:xfrm>
            <a:off x="7355707" y="4676891"/>
            <a:ext cx="3314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Incipient failure point prediction results for bearing vibration dataset</a:t>
            </a:r>
          </a:p>
        </p:txBody>
      </p:sp>
    </p:spTree>
    <p:extLst>
      <p:ext uri="{BB962C8B-B14F-4D97-AF65-F5344CB8AC3E}">
        <p14:creationId xmlns:p14="http://schemas.microsoft.com/office/powerpoint/2010/main" val="1850099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8DA7F6AF-509E-6726-EE13-1122E7F05B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9120" y="1047135"/>
            <a:ext cx="4531265" cy="47637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1AB935-50C6-250F-68B4-C4B497F3851B}"/>
              </a:ext>
            </a:extLst>
          </p:cNvPr>
          <p:cNvSpPr txBox="1"/>
          <p:nvPr/>
        </p:nvSpPr>
        <p:spPr>
          <a:xfrm>
            <a:off x="4393545" y="2367171"/>
            <a:ext cx="737173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latin typeface="Arial Rounded MT Bold" panose="020F0704030504030204" pitchFamily="34" charset="0"/>
              </a:rPr>
              <a:t>product design &amp; </a:t>
            </a:r>
          </a:p>
          <a:p>
            <a:r>
              <a:rPr lang="en-US" sz="6600" dirty="0">
                <a:latin typeface="Arial Rounded MT Bold" panose="020F0704030504030204" pitchFamily="34" charset="0"/>
              </a:rPr>
              <a:t>development lab</a:t>
            </a:r>
          </a:p>
        </p:txBody>
      </p:sp>
    </p:spTree>
    <p:extLst>
      <p:ext uri="{BB962C8B-B14F-4D97-AF65-F5344CB8AC3E}">
        <p14:creationId xmlns:p14="http://schemas.microsoft.com/office/powerpoint/2010/main" val="2850503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40</Words>
  <Application>Microsoft Office PowerPoint</Application>
  <PresentationFormat>Widescreen</PresentationFormat>
  <Paragraphs>12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Arial Rounded MT Bold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Lopez-Salazar, Camilo</dc:creator>
  <cp:lastModifiedBy>Lopez-Salazar, Camilo</cp:lastModifiedBy>
  <cp:revision>3</cp:revision>
  <dcterms:created xsi:type="dcterms:W3CDTF">2023-05-29T23:17:39Z</dcterms:created>
  <dcterms:modified xsi:type="dcterms:W3CDTF">2023-05-29T23:38:57Z</dcterms:modified>
</cp:coreProperties>
</file>

<file path=docProps/thumbnail.jpeg>
</file>